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3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9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2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6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9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8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5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4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5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2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1110E-3056-435C-A211-4C199C72B694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D02CF-D7F1-4380-9989-C7A1E05E9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PATEL\AppData\Local\Microsoft\Windows\Temporary Internet Files\Content.IE5\9HCH9QK3\MC90032463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Delay 3"/>
          <p:cNvSpPr/>
          <p:nvPr/>
        </p:nvSpPr>
        <p:spPr>
          <a:xfrm rot="16200000">
            <a:off x="5398453" y="3112453"/>
            <a:ext cx="4078318" cy="3412776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98876" y="3682141"/>
            <a:ext cx="20574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" dirty="0" smtClean="0"/>
              <a:t>Ebenezer Scrooge</a:t>
            </a:r>
            <a:endParaRPr lang="en-US" sz="2050" dirty="0"/>
          </a:p>
        </p:txBody>
      </p:sp>
      <p:sp>
        <p:nvSpPr>
          <p:cNvPr id="6" name="TextBox 5"/>
          <p:cNvSpPr txBox="1"/>
          <p:nvPr/>
        </p:nvSpPr>
        <p:spPr>
          <a:xfrm>
            <a:off x="6155976" y="4261164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squeezing, wrenching, grasping, scraping, clutching covetous old sinner </a:t>
            </a:r>
          </a:p>
          <a:p>
            <a:endParaRPr lang="en-US" dirty="0"/>
          </a:p>
          <a:p>
            <a:r>
              <a:rPr lang="en-US" dirty="0" smtClean="0"/>
              <a:t>                    R.I.P </a:t>
            </a:r>
          </a:p>
        </p:txBody>
      </p:sp>
    </p:spTree>
    <p:extLst>
      <p:ext uri="{BB962C8B-B14F-4D97-AF65-F5344CB8AC3E}">
        <p14:creationId xmlns:p14="http://schemas.microsoft.com/office/powerpoint/2010/main" val="393096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TEL\AppData\Local\Microsoft\Windows\Temporary Internet Files\Content.IE5\2585W5FM\MC900149612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2964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Delay 3"/>
          <p:cNvSpPr/>
          <p:nvPr/>
        </p:nvSpPr>
        <p:spPr>
          <a:xfrm rot="16200000">
            <a:off x="5748573" y="3467100"/>
            <a:ext cx="3733800" cy="3048000"/>
          </a:xfrm>
          <a:prstGeom prst="flowChartDelay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590923" y="3733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Ebenezer Scrooge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4103132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giddy as a drunken man as happy as a school boy and as happy as an angle</a:t>
            </a:r>
          </a:p>
          <a:p>
            <a:endParaRPr lang="en-US" dirty="0"/>
          </a:p>
          <a:p>
            <a:r>
              <a:rPr lang="en-US" dirty="0" smtClean="0"/>
              <a:t>                    R.I.P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39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PATEL</dc:creator>
  <cp:lastModifiedBy>PATEL</cp:lastModifiedBy>
  <cp:revision>4</cp:revision>
  <dcterms:created xsi:type="dcterms:W3CDTF">2011-12-02T00:07:07Z</dcterms:created>
  <dcterms:modified xsi:type="dcterms:W3CDTF">2011-12-02T00:37:02Z</dcterms:modified>
</cp:coreProperties>
</file>